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</p:sldMasterIdLst>
  <p:notesMasterIdLst>
    <p:notesMasterId r:id="rId11"/>
  </p:notesMasterIdLst>
  <p:sldIdLst>
    <p:sldId id="256" r:id="rId5"/>
    <p:sldId id="257" r:id="rId6"/>
    <p:sldId id="290" r:id="rId7"/>
    <p:sldId id="291" r:id="rId8"/>
    <p:sldId id="292" r:id="rId9"/>
    <p:sldId id="275" r:id="rId10"/>
  </p:sldIdLst>
  <p:sldSz cx="9144000" cy="6858000" type="screen4x3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8" d="100"/>
          <a:sy n="58" d="100"/>
        </p:scale>
        <p:origin x="-2264" y="-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11C32-EDE3-4DCE-BCCF-D2C1150BD66E}" type="datetimeFigureOut">
              <a:rPr lang="sv-SE" smtClean="0"/>
              <a:t>18-11-13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292" y="4714399"/>
            <a:ext cx="543433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7745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3EB6D-7EE0-4953-A5D4-98D2B7115C9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856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här för att ändra format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, bild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format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sv-SE"/>
              <a:t>Dra bilden till platshållaren eller klicka på ikonen för att lägga till den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format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bild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sv-SE"/>
              <a:t>Dra bilden till platshållaren eller klicka på ikonen för att lägga till den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format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18-11-13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239259"/>
            <a:ext cx="7772400" cy="2361191"/>
          </a:xfrm>
        </p:spPr>
        <p:txBody>
          <a:bodyPr>
            <a:normAutofit fontScale="90000"/>
          </a:bodyPr>
          <a:lstStyle/>
          <a:p>
            <a:r>
              <a:rPr lang="sv-SE" sz="4800" b="1" dirty="0">
                <a:cs typeface="Calisto MT"/>
              </a:rPr>
              <a:t>Morgondagens </a:t>
            </a:r>
            <a:r>
              <a:rPr lang="sv-SE" sz="4800" b="1" dirty="0" smtClean="0">
                <a:cs typeface="Calisto MT"/>
              </a:rPr>
              <a:t>Ledare</a:t>
            </a:r>
            <a:r>
              <a:rPr lang="sv-SE" sz="3200" b="1" dirty="0">
                <a:solidFill>
                  <a:schemeClr val="tx1"/>
                </a:solidFill>
                <a:cs typeface="Calisto MT"/>
              </a:rPr>
              <a:t/>
            </a:r>
            <a:br>
              <a:rPr lang="sv-SE" sz="3200" b="1" dirty="0">
                <a:solidFill>
                  <a:schemeClr val="tx1"/>
                </a:solidFill>
                <a:cs typeface="Calisto MT"/>
              </a:rPr>
            </a:br>
            <a:r>
              <a:rPr lang="sv-SE" sz="3600" dirty="0">
                <a:solidFill>
                  <a:schemeClr val="tx1"/>
                </a:solidFill>
                <a:cs typeface="Calisto MT"/>
              </a:rPr>
              <a:t/>
            </a:r>
            <a:br>
              <a:rPr lang="sv-SE" sz="3600" dirty="0">
                <a:solidFill>
                  <a:schemeClr val="tx1"/>
                </a:solidFill>
                <a:cs typeface="Calisto MT"/>
              </a:rPr>
            </a:br>
            <a:r>
              <a:rPr lang="sv-SE" sz="3600" dirty="0" smtClean="0">
                <a:cs typeface="Calisto MT"/>
              </a:rPr>
              <a:t>Uppgift 1</a:t>
            </a:r>
            <a:r>
              <a:rPr lang="sv-SE" sz="3600" dirty="0">
                <a:solidFill>
                  <a:schemeClr val="tx1"/>
                </a:solidFill>
                <a:latin typeface="Calisto MT"/>
                <a:cs typeface="Calisto MT"/>
              </a:rPr>
              <a:t/>
            </a:r>
            <a:br>
              <a:rPr lang="sv-SE" sz="3600" dirty="0">
                <a:solidFill>
                  <a:schemeClr val="tx1"/>
                </a:solidFill>
                <a:latin typeface="Calisto MT"/>
                <a:cs typeface="Calisto MT"/>
              </a:rPr>
            </a:br>
            <a:r>
              <a:rPr lang="sv-SE" sz="2800" dirty="0">
                <a:solidFill>
                  <a:schemeClr val="tx1"/>
                </a:solidFill>
              </a:rPr>
              <a:t/>
            </a:r>
            <a:br>
              <a:rPr lang="sv-SE" sz="2800" dirty="0">
                <a:solidFill>
                  <a:schemeClr val="tx1"/>
                </a:solidFill>
              </a:rPr>
            </a:br>
            <a:endParaRPr lang="sv-SE" sz="28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7518482" y="28053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407652" y="42838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203281" y="44368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pic>
        <p:nvPicPr>
          <p:cNvPr id="8" name="Bildobjekt 7" descr="W:\Morgondagens Ledare\loga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21" y="3607917"/>
            <a:ext cx="3797265" cy="184367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ruta 12"/>
          <p:cNvSpPr txBox="1"/>
          <p:nvPr/>
        </p:nvSpPr>
        <p:spPr>
          <a:xfrm>
            <a:off x="8078698" y="26927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209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Life-Line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112" y="2133601"/>
            <a:ext cx="7458693" cy="393192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sv-SE" sz="2000" dirty="0" err="1" smtClean="0">
                <a:solidFill>
                  <a:schemeClr val="tx1"/>
                </a:solidFill>
                <a:latin typeface="Century Schoolbook" pitchFamily="18" charset="0"/>
              </a:rPr>
              <a:t>Pedagogiken</a:t>
            </a:r>
            <a:r>
              <a:rPr lang="en-GB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och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processen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“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Självstyrt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lärande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” tar sin </a:t>
            </a:r>
            <a:r>
              <a:rPr lang="en-GB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start </a:t>
            </a:r>
            <a:r>
              <a:rPr lang="en-GB" altLang="sv-SE" sz="2000" dirty="0" err="1" smtClean="0">
                <a:solidFill>
                  <a:schemeClr val="tx1"/>
                </a:solidFill>
                <a:latin typeface="Century Schoolbook" pitchFamily="18" charset="0"/>
              </a:rPr>
              <a:t>i</a:t>
            </a:r>
            <a:r>
              <a:rPr lang="en-GB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 smtClean="0">
                <a:solidFill>
                  <a:schemeClr val="tx1"/>
                </a:solidFill>
                <a:latin typeface="Century Schoolbook" pitchFamily="18" charset="0"/>
              </a:rPr>
              <a:t>att</a:t>
            </a:r>
            <a:r>
              <a:rPr lang="en-GB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utforska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och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analysera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sina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egenskaper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och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behov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.</a:t>
            </a:r>
          </a:p>
          <a:p>
            <a:pPr>
              <a:spcBef>
                <a:spcPct val="0"/>
              </a:spcBef>
              <a:buNone/>
            </a:pPr>
            <a:endParaRPr lang="en-GB" altLang="sv-SE" sz="2000" dirty="0">
              <a:solidFill>
                <a:schemeClr val="tx1"/>
              </a:solidFill>
              <a:latin typeface="Century Schoolbook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Den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första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frågan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att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besvara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är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: </a:t>
            </a:r>
            <a:r>
              <a:rPr lang="en-GB" altLang="sv-SE" sz="2000" i="1" dirty="0">
                <a:solidFill>
                  <a:schemeClr val="tx1"/>
                </a:solidFill>
                <a:latin typeface="Century Schoolbook" pitchFamily="18" charset="0"/>
              </a:rPr>
              <a:t>“</a:t>
            </a:r>
            <a:r>
              <a:rPr lang="en-GB" altLang="sv-SE" sz="2000" i="1" dirty="0" err="1">
                <a:solidFill>
                  <a:schemeClr val="tx1"/>
                </a:solidFill>
                <a:latin typeface="Century Schoolbook" pitchFamily="18" charset="0"/>
              </a:rPr>
              <a:t>Var</a:t>
            </a:r>
            <a:r>
              <a:rPr lang="en-GB" altLang="sv-SE" sz="2000" i="1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i="1" dirty="0" err="1">
                <a:solidFill>
                  <a:schemeClr val="tx1"/>
                </a:solidFill>
                <a:latin typeface="Century Schoolbook" pitchFamily="18" charset="0"/>
              </a:rPr>
              <a:t>har</a:t>
            </a:r>
            <a:r>
              <a:rPr lang="en-GB" altLang="sv-SE" sz="2000" i="1" dirty="0">
                <a:solidFill>
                  <a:schemeClr val="tx1"/>
                </a:solidFill>
                <a:latin typeface="Century Schoolbook" pitchFamily="18" charset="0"/>
              </a:rPr>
              <a:t> jag </a:t>
            </a:r>
            <a:r>
              <a:rPr lang="en-GB" altLang="sv-SE" sz="2000" i="1" dirty="0" err="1">
                <a:solidFill>
                  <a:schemeClr val="tx1"/>
                </a:solidFill>
                <a:latin typeface="Century Schoolbook" pitchFamily="18" charset="0"/>
              </a:rPr>
              <a:t>varit</a:t>
            </a:r>
            <a:r>
              <a:rPr lang="en-GB" altLang="sv-SE" sz="2000" i="1" dirty="0">
                <a:solidFill>
                  <a:schemeClr val="tx1"/>
                </a:solidFill>
                <a:latin typeface="Century Schoolbook" pitchFamily="18" charset="0"/>
              </a:rPr>
              <a:t> och </a:t>
            </a:r>
            <a:r>
              <a:rPr lang="en-GB" altLang="sv-SE" sz="2000" i="1" dirty="0" err="1">
                <a:solidFill>
                  <a:schemeClr val="tx1"/>
                </a:solidFill>
                <a:latin typeface="Century Schoolbook" pitchFamily="18" charset="0"/>
              </a:rPr>
              <a:t>hur</a:t>
            </a:r>
            <a:r>
              <a:rPr lang="en-GB" altLang="sv-SE" sz="2000" i="1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i="1" dirty="0" err="1">
                <a:solidFill>
                  <a:schemeClr val="tx1"/>
                </a:solidFill>
                <a:latin typeface="Century Schoolbook" pitchFamily="18" charset="0"/>
              </a:rPr>
              <a:t>kom</a:t>
            </a:r>
            <a:r>
              <a:rPr lang="en-GB" altLang="sv-SE" sz="2000" i="1" dirty="0">
                <a:solidFill>
                  <a:schemeClr val="tx1"/>
                </a:solidFill>
                <a:latin typeface="Century Schoolbook" pitchFamily="18" charset="0"/>
              </a:rPr>
              <a:t> jag hit?”</a:t>
            </a:r>
          </a:p>
          <a:p>
            <a:pPr>
              <a:spcBef>
                <a:spcPct val="0"/>
              </a:spcBef>
              <a:buNone/>
            </a:pPr>
            <a:endParaRPr lang="en-GB" altLang="sv-SE" sz="2000" dirty="0">
              <a:solidFill>
                <a:schemeClr val="tx1"/>
              </a:solidFill>
              <a:latin typeface="Century Schoolbook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Följande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övning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handlar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om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att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se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tillbaka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på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ditt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liv och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reflektera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kring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vad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som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har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gjort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 dig till den du </a:t>
            </a:r>
            <a:r>
              <a:rPr lang="en-GB" altLang="sv-SE" sz="2000" dirty="0" err="1">
                <a:solidFill>
                  <a:schemeClr val="tx1"/>
                </a:solidFill>
                <a:latin typeface="Century Schoolbook" pitchFamily="18" charset="0"/>
              </a:rPr>
              <a:t>är</a:t>
            </a:r>
            <a:r>
              <a:rPr lang="en-GB" altLang="sv-SE" sz="2000" dirty="0">
                <a:solidFill>
                  <a:schemeClr val="tx1"/>
                </a:solidFill>
                <a:latin typeface="Century Schoolbook" pitchFamily="18" charset="0"/>
              </a:rPr>
              <a:t>. </a:t>
            </a:r>
          </a:p>
          <a:p>
            <a:pPr marL="0" indent="0">
              <a:buNone/>
            </a:pPr>
            <a:endParaRPr lang="sv-SE" sz="2000" dirty="0"/>
          </a:p>
        </p:txBody>
      </p:sp>
      <p:pic>
        <p:nvPicPr>
          <p:cNvPr id="9" name="Bildobjekt 8" descr="W:\Morgondagens Ledare\loga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57" y="4951315"/>
            <a:ext cx="2234858" cy="1307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57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Life-Line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sv-SE" altLang="sv-SE" sz="2000" dirty="0">
                <a:solidFill>
                  <a:schemeClr val="tx1"/>
                </a:solidFill>
                <a:latin typeface="Century Schoolbook" pitchFamily="18" charset="0"/>
              </a:rPr>
              <a:t>Identifiera för dig betydelsefulla </a:t>
            </a:r>
            <a:r>
              <a:rPr lang="sv-SE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händelser</a:t>
            </a:r>
            <a:r>
              <a:rPr lang="sv-SE" altLang="sv-SE" sz="2000" dirty="0">
                <a:solidFill>
                  <a:schemeClr val="tx1"/>
                </a:solidFill>
                <a:latin typeface="Century Schoolbook" pitchFamily="18" charset="0"/>
              </a:rPr>
              <a:t>, val och personer och sök därefter med hjälp av frågorna på följande sidor efter mönster. </a:t>
            </a:r>
            <a:endParaRPr lang="sv-SE" altLang="sv-SE" sz="2000" dirty="0" smtClean="0">
              <a:solidFill>
                <a:schemeClr val="tx1"/>
              </a:solidFill>
              <a:latin typeface="Century Schoolbook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sv-SE" altLang="sv-SE" sz="2000" b="1" dirty="0">
              <a:solidFill>
                <a:schemeClr val="tx1"/>
              </a:solidFill>
              <a:latin typeface="Century Schoolbook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sv-SE" altLang="sv-SE" sz="2000" b="1" dirty="0" smtClean="0">
                <a:solidFill>
                  <a:schemeClr val="tx1"/>
                </a:solidFill>
                <a:latin typeface="Century Schoolbook" pitchFamily="18" charset="0"/>
              </a:rPr>
              <a:t>Skriv </a:t>
            </a:r>
            <a:r>
              <a:rPr lang="sv-SE" altLang="sv-SE" sz="2000" b="1" dirty="0">
                <a:solidFill>
                  <a:schemeClr val="tx1"/>
                </a:solidFill>
                <a:latin typeface="Century Schoolbook" pitchFamily="18" charset="0"/>
              </a:rPr>
              <a:t>ner</a:t>
            </a:r>
            <a:r>
              <a:rPr lang="sv-SE" altLang="sv-SE" sz="2000" b="1" dirty="0" smtClean="0">
                <a:solidFill>
                  <a:schemeClr val="tx1"/>
                </a:solidFill>
                <a:latin typeface="Century Schoolbook" pitchFamily="18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De </a:t>
            </a:r>
            <a:r>
              <a:rPr lang="sv-SE" altLang="sv-SE" sz="2000" dirty="0">
                <a:solidFill>
                  <a:schemeClr val="tx1"/>
                </a:solidFill>
                <a:latin typeface="Century Schoolbook" pitchFamily="18" charset="0"/>
              </a:rPr>
              <a:t>sju viktigaste valen jag har gjort. </a:t>
            </a:r>
          </a:p>
          <a:p>
            <a:pPr>
              <a:spcBef>
                <a:spcPct val="0"/>
              </a:spcBef>
            </a:pPr>
            <a:r>
              <a:rPr lang="sv-SE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De </a:t>
            </a:r>
            <a:r>
              <a:rPr lang="sv-SE" altLang="sv-SE" sz="2000" dirty="0">
                <a:solidFill>
                  <a:schemeClr val="tx1"/>
                </a:solidFill>
                <a:latin typeface="Century Schoolbook" pitchFamily="18" charset="0"/>
              </a:rPr>
              <a:t>tio viktigaste händelserna i mitt liv. </a:t>
            </a:r>
            <a:endParaRPr lang="sv-SE" altLang="sv-SE" sz="2000" dirty="0" smtClean="0">
              <a:solidFill>
                <a:schemeClr val="tx1"/>
              </a:solidFill>
              <a:latin typeface="Century Schoolbook" pitchFamily="18" charset="0"/>
            </a:endParaRPr>
          </a:p>
          <a:p>
            <a:pPr>
              <a:spcBef>
                <a:spcPct val="0"/>
              </a:spcBef>
            </a:pPr>
            <a:r>
              <a:rPr lang="sv-SE" altLang="sv-SE" sz="2000" dirty="0" smtClean="0">
                <a:solidFill>
                  <a:schemeClr val="tx1"/>
                </a:solidFill>
                <a:latin typeface="Century Schoolbook" pitchFamily="18" charset="0"/>
              </a:rPr>
              <a:t>De </a:t>
            </a:r>
            <a:r>
              <a:rPr lang="sv-SE" altLang="sv-SE" sz="2000" dirty="0">
                <a:solidFill>
                  <a:schemeClr val="tx1"/>
                </a:solidFill>
                <a:latin typeface="Century Schoolbook" pitchFamily="18" charset="0"/>
              </a:rPr>
              <a:t>fem personer som har påverkat mig starkast.</a:t>
            </a:r>
          </a:p>
          <a:p>
            <a:pPr marL="0" indent="0">
              <a:spcBef>
                <a:spcPct val="0"/>
              </a:spcBef>
              <a:buNone/>
            </a:pPr>
            <a:endParaRPr lang="sv-SE" altLang="sv-SE" dirty="0">
              <a:solidFill>
                <a:srgbClr val="A27B00"/>
              </a:solidFill>
              <a:latin typeface="Century Schoolbook" pitchFamily="18" charset="0"/>
            </a:endParaRPr>
          </a:p>
          <a:p>
            <a:pPr lvl="0"/>
            <a:endParaRPr lang="sv-SE" dirty="0"/>
          </a:p>
        </p:txBody>
      </p:sp>
      <p:pic>
        <p:nvPicPr>
          <p:cNvPr id="4" name="Bildobjekt 3" descr="W:\Morgondagens Ledare\loga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57" y="4951315"/>
            <a:ext cx="2234858" cy="1307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7822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sv-SE" dirty="0"/>
              <a:t>Varifrån kommer jag </a:t>
            </a:r>
            <a:r>
              <a:rPr lang="sv-SE" altLang="sv-SE" dirty="0" smtClean="0"/>
              <a:t/>
            </a:r>
            <a:br>
              <a:rPr lang="sv-SE" altLang="sv-SE" dirty="0" smtClean="0"/>
            </a:br>
            <a:r>
              <a:rPr lang="sv-SE" altLang="sv-SE" dirty="0" smtClean="0"/>
              <a:t>– Life-</a:t>
            </a:r>
            <a:r>
              <a:rPr lang="sv-SE" altLang="sv-SE" dirty="0" err="1" smtClean="0"/>
              <a:t>line</a:t>
            </a:r>
            <a:r>
              <a:rPr lang="sv-SE" altLang="sv-SE" dirty="0" smtClean="0"/>
              <a:t> övning</a:t>
            </a:r>
            <a:r>
              <a:rPr lang="sv-SE" altLang="sv-SE" dirty="0"/>
              <a:t>...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sv-SE" sz="2200" dirty="0">
                <a:solidFill>
                  <a:schemeClr val="tx1"/>
                </a:solidFill>
              </a:rPr>
              <a:t>På vilket sätt har de händelser jag valt ut påverkat min utveckling</a:t>
            </a:r>
            <a:r>
              <a:rPr lang="sv-SE" sz="2200" dirty="0" smtClean="0">
                <a:solidFill>
                  <a:schemeClr val="tx1"/>
                </a:solidFill>
              </a:rPr>
              <a:t>?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sv-SE" sz="2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sv-SE" sz="2200" dirty="0">
                <a:solidFill>
                  <a:schemeClr val="tx1"/>
                </a:solidFill>
              </a:rPr>
              <a:t>Finns det något mönster i de val jag har gjort? </a:t>
            </a:r>
            <a:r>
              <a:rPr lang="sv-SE" sz="2200" dirty="0" smtClean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sv-SE" sz="2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sv-SE" sz="2200" dirty="0">
                <a:solidFill>
                  <a:schemeClr val="tx1"/>
                </a:solidFill>
              </a:rPr>
              <a:t>Har de personer jag valt ut något gemensamt? ……………………………………</a:t>
            </a:r>
            <a:r>
              <a:rPr lang="en-GB" sz="22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  <a:p>
            <a:pPr marL="0" indent="0">
              <a:spcBef>
                <a:spcPct val="0"/>
              </a:spcBef>
              <a:buNone/>
            </a:pPr>
            <a:endParaRPr lang="sv-SE" altLang="sv-SE" dirty="0">
              <a:solidFill>
                <a:srgbClr val="A27B00"/>
              </a:solidFill>
              <a:latin typeface="Century Schoolbook" pitchFamily="18" charset="0"/>
            </a:endParaRPr>
          </a:p>
          <a:p>
            <a:pPr lvl="0"/>
            <a:endParaRPr lang="sv-SE" dirty="0"/>
          </a:p>
        </p:txBody>
      </p:sp>
      <p:pic>
        <p:nvPicPr>
          <p:cNvPr id="4" name="Bildobjekt 3" descr="W:\Morgondagens Ledare\loga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57" y="4951315"/>
            <a:ext cx="2234858" cy="1307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05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sv-SE" dirty="0"/>
              <a:t>Varifrån kommer jag </a:t>
            </a:r>
            <a:r>
              <a:rPr lang="sv-SE" altLang="sv-SE" dirty="0" smtClean="0"/>
              <a:t/>
            </a:r>
            <a:br>
              <a:rPr lang="sv-SE" altLang="sv-SE" dirty="0" smtClean="0"/>
            </a:br>
            <a:r>
              <a:rPr lang="sv-SE" altLang="sv-SE" dirty="0" smtClean="0"/>
              <a:t>– Life-</a:t>
            </a:r>
            <a:r>
              <a:rPr lang="sv-SE" altLang="sv-SE" dirty="0" err="1" smtClean="0"/>
              <a:t>line</a:t>
            </a:r>
            <a:r>
              <a:rPr lang="sv-SE" altLang="sv-SE" dirty="0" smtClean="0"/>
              <a:t> övning</a:t>
            </a:r>
            <a:r>
              <a:rPr lang="sv-SE" altLang="sv-SE" dirty="0"/>
              <a:t>...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v-SE" altLang="sv-SE" sz="1400" dirty="0">
                <a:solidFill>
                  <a:schemeClr val="tx1"/>
                </a:solidFill>
              </a:rPr>
              <a:t>Finns där något som återkommer över tid -ett mönster/känsla/beteende</a:t>
            </a:r>
            <a:r>
              <a:rPr lang="sv-SE" altLang="sv-SE" sz="1400" dirty="0" smtClean="0">
                <a:solidFill>
                  <a:schemeClr val="tx1"/>
                </a:solidFill>
              </a:rPr>
              <a:t>…</a:t>
            </a:r>
            <a:endParaRPr lang="sv-SE" altLang="sv-SE" sz="1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v-SE" altLang="sv-SE" sz="1400" dirty="0">
                <a:solidFill>
                  <a:schemeClr val="tx1"/>
                </a:solidFill>
              </a:rPr>
              <a:t>som begränsar och hämmar mig?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sv-SE" altLang="sv-SE" sz="1400" dirty="0">
                <a:solidFill>
                  <a:schemeClr val="tx1"/>
                </a:solidFill>
              </a:rPr>
              <a:t>som gynnar och stärker mig?</a:t>
            </a:r>
          </a:p>
          <a:p>
            <a:pPr lvl="1">
              <a:lnSpc>
                <a:spcPct val="90000"/>
              </a:lnSpc>
              <a:buNone/>
            </a:pPr>
            <a:r>
              <a:rPr lang="sv-SE" altLang="sv-SE" sz="1400" dirty="0">
                <a:solidFill>
                  <a:schemeClr val="tx1"/>
                </a:solidFill>
              </a:rPr>
              <a:t>	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lnSpc>
                <a:spcPct val="90000"/>
              </a:lnSpc>
            </a:pPr>
            <a:r>
              <a:rPr lang="sv-SE" altLang="sv-SE" sz="1400" dirty="0">
                <a:solidFill>
                  <a:schemeClr val="tx1"/>
                </a:solidFill>
              </a:rPr>
              <a:t>Vilka värderingar har varit viktiga för mig genom livet?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</a:p>
          <a:p>
            <a:pPr marL="0" indent="0">
              <a:spcBef>
                <a:spcPct val="0"/>
              </a:spcBef>
              <a:buNone/>
            </a:pPr>
            <a:endParaRPr lang="sv-SE" altLang="sv-SE" sz="1400" dirty="0">
              <a:solidFill>
                <a:srgbClr val="A27B00"/>
              </a:solidFill>
              <a:latin typeface="Century Schoolbook" pitchFamily="18" charset="0"/>
            </a:endParaRPr>
          </a:p>
          <a:p>
            <a:pPr lvl="0"/>
            <a:endParaRPr lang="sv-SE" sz="1400" dirty="0"/>
          </a:p>
        </p:txBody>
      </p:sp>
      <p:pic>
        <p:nvPicPr>
          <p:cNvPr id="4" name="Bildobjekt 3" descr="W:\Morgondagens Ledare\loga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57" y="4951315"/>
            <a:ext cx="2234858" cy="13073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915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518482" y="28053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407652" y="42838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203281" y="44368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pic>
        <p:nvPicPr>
          <p:cNvPr id="8" name="Bildobjekt 7" descr="W:\Morgondagens Ledare\loga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348" y="1787893"/>
            <a:ext cx="5018912" cy="240416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ruta 12"/>
          <p:cNvSpPr txBox="1"/>
          <p:nvPr/>
        </p:nvSpPr>
        <p:spPr>
          <a:xfrm>
            <a:off x="8078698" y="26927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4562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tad">
  <a:themeElements>
    <a:clrScheme name="Stad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Stad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tad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FB684D017EB44F8675DFBFFB7F0728" ma:contentTypeVersion="4" ma:contentTypeDescription="Skapa ett nytt dokument." ma:contentTypeScope="" ma:versionID="466188adb1c3f9ef6edd4cf9f8b963e0">
  <xsd:schema xmlns:xsd="http://www.w3.org/2001/XMLSchema" xmlns:xs="http://www.w3.org/2001/XMLSchema" xmlns:p="http://schemas.microsoft.com/office/2006/metadata/properties" xmlns:ns2="0e5f152c-d47e-41ec-9245-a24e07eab612" targetNamespace="http://schemas.microsoft.com/office/2006/metadata/properties" ma:root="true" ma:fieldsID="8641c80b0029e7b423cafa64d8584630" ns2:_="">
    <xsd:import namespace="0e5f152c-d47e-41ec-9245-a24e07eab6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5f152c-d47e-41ec-9245-a24e07eab6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5CCB9E-1FC9-4E21-BD23-4B573475BA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0655CA-ED89-4F57-91B9-2C0276E324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BB8CFFE-21EC-4637-A509-A2E839275157}"/>
</file>

<file path=docProps/app.xml><?xml version="1.0" encoding="utf-8"?>
<Properties xmlns="http://schemas.openxmlformats.org/officeDocument/2006/extended-properties" xmlns:vt="http://schemas.openxmlformats.org/officeDocument/2006/docPropsVTypes">
  <Template>Stad.thmx</Template>
  <TotalTime>810</TotalTime>
  <Words>861</Words>
  <Application>Microsoft Macintosh PowerPoint</Application>
  <PresentationFormat>Bildspel på skärmen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Stad</vt:lpstr>
      <vt:lpstr>Morgondagens Ledare  Uppgift 1  </vt:lpstr>
      <vt:lpstr>Life-Line </vt:lpstr>
      <vt:lpstr>Life-Line</vt:lpstr>
      <vt:lpstr>Varifrån kommer jag  – Life-line övning...</vt:lpstr>
      <vt:lpstr>Varifrån kommer jag  – Life-line övning...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Morgondagens Ledare  Uppgift 1  </dc:title>
  <dc:creator>Mikaela Käll</dc:creator>
  <cp:lastModifiedBy>Mikaela Käll</cp:lastModifiedBy>
  <cp:revision>85</cp:revision>
  <dcterms:created xsi:type="dcterms:W3CDTF">2016-06-07T09:39:27Z</dcterms:created>
  <dcterms:modified xsi:type="dcterms:W3CDTF">2018-11-13T09:41:49Z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0x0101002DFB684D017EB44F8675DFBFFB7F0728</vt:lpwstr>
  </property>
  <property fmtid="{D5CDD505-2E9C-101B-9397-08002B2CF9AE}" pid="3" name="Order">
    <vt:r8>10700</vt:r8>
  </property>
  <property fmtid="{D5CDD505-2E9C-101B-9397-08002B2CF9AE}" pid="4" name="Grupp">
    <vt:lpwstr>ML18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Dokumenttyp">
    <vt:lpwstr>Presentationsmaterial</vt:lpwstr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År">
    <vt:lpwstr>2018</vt:lpwstr>
  </property>
  <property fmtid="{D5CDD505-2E9C-101B-9397-08002B2CF9AE}" pid="11" name="TemplateUrl">
    <vt:lpwstr/>
  </property>
  <property fmtid="{D5CDD505-2E9C-101B-9397-08002B2CF9AE}" pid="12" name="ComplianceAssetId">
    <vt:lpwstr/>
  </property>
</Properties>
</file>