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9" r:id="rId7"/>
    <p:sldId id="260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860574-7DE7-45F0-9B04-E87EE4F83911}" v="1" dt="2022-11-02T09:56:35.741"/>
    <p1510:client id="{910A8A0D-E8EB-4A73-A543-FE79926B95C1}" v="20" dt="2022-11-07T12:52:33.4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0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8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8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5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7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1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61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4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9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08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F65CAD1-001E-DE25-475A-D719ACF47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sv-SE" sz="4100" dirty="0"/>
              <a:t>Morgondagens Ledare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BF6D598-15EA-E33A-F464-64F9886D5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1" y="4872922"/>
            <a:ext cx="3933306" cy="1208141"/>
          </a:xfrm>
        </p:spPr>
        <p:txBody>
          <a:bodyPr>
            <a:normAutofit/>
          </a:bodyPr>
          <a:lstStyle/>
          <a:p>
            <a:r>
              <a:rPr lang="sv-SE" sz="2000" dirty="0"/>
              <a:t>Uppgift 1- Right </a:t>
            </a:r>
            <a:r>
              <a:rPr lang="sv-SE" sz="2000" dirty="0" err="1"/>
              <a:t>now</a:t>
            </a:r>
            <a:r>
              <a:rPr lang="sv-SE" sz="2000" dirty="0"/>
              <a:t> Line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Bildobjekt 3" descr="W:\Morgondagens Ledare\loga.jpg">
            <a:extLst>
              <a:ext uri="{FF2B5EF4-FFF2-40B4-BE49-F238E27FC236}">
                <a16:creationId xmlns:a16="http://schemas.microsoft.com/office/drawing/2014/main" id="{6DB49FA9-81B6-E227-70E4-098A16A4DE32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86971" y="2054350"/>
            <a:ext cx="5577105" cy="227214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4605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FAF9D9-B8D8-270F-B0B4-53950E7B9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Right </a:t>
            </a:r>
            <a:r>
              <a:rPr lang="sv-SE" dirty="0" err="1"/>
              <a:t>now</a:t>
            </a:r>
            <a:r>
              <a:rPr lang="sv-SE" dirty="0"/>
              <a:t> line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1F1FE1-FD1F-CE5A-FFB0-74B3A5C06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GB" altLang="sv-SE" sz="2800" dirty="0" err="1"/>
              <a:t>Pedagogiken</a:t>
            </a:r>
            <a:r>
              <a:rPr lang="en-GB" altLang="sv-SE" sz="2800" dirty="0"/>
              <a:t> </a:t>
            </a:r>
            <a:r>
              <a:rPr lang="en-GB" altLang="sv-SE" sz="2800" dirty="0" err="1"/>
              <a:t>och</a:t>
            </a:r>
            <a:r>
              <a:rPr lang="en-GB" altLang="sv-SE" sz="2800" dirty="0"/>
              <a:t> </a:t>
            </a:r>
            <a:r>
              <a:rPr lang="en-GB" altLang="sv-SE" sz="2800" dirty="0" err="1"/>
              <a:t>processen</a:t>
            </a:r>
            <a:r>
              <a:rPr lang="en-GB" altLang="sv-SE" sz="2800" dirty="0"/>
              <a:t> “</a:t>
            </a:r>
            <a:r>
              <a:rPr lang="en-GB" altLang="sv-SE" sz="2800" dirty="0" err="1"/>
              <a:t>Självstyrt</a:t>
            </a:r>
            <a:r>
              <a:rPr lang="en-GB" altLang="sv-SE" sz="2800" dirty="0"/>
              <a:t> </a:t>
            </a:r>
            <a:r>
              <a:rPr lang="en-GB" altLang="sv-SE" sz="2800" dirty="0" err="1"/>
              <a:t>lärande</a:t>
            </a:r>
            <a:r>
              <a:rPr lang="en-GB" altLang="sv-SE" sz="2800" dirty="0"/>
              <a:t>” tar sin start </a:t>
            </a:r>
            <a:r>
              <a:rPr lang="en-GB" altLang="sv-SE" sz="2800" dirty="0" err="1"/>
              <a:t>i</a:t>
            </a:r>
            <a:r>
              <a:rPr lang="en-GB" altLang="sv-SE" sz="2800" dirty="0"/>
              <a:t> </a:t>
            </a:r>
            <a:r>
              <a:rPr lang="en-GB" altLang="sv-SE" sz="2800" dirty="0" err="1"/>
              <a:t>att</a:t>
            </a:r>
            <a:r>
              <a:rPr lang="en-GB" altLang="sv-SE" sz="2800" dirty="0"/>
              <a:t> </a:t>
            </a:r>
            <a:r>
              <a:rPr lang="en-GB" altLang="sv-SE" sz="2800" dirty="0" err="1"/>
              <a:t>utforska</a:t>
            </a:r>
            <a:r>
              <a:rPr lang="en-GB" altLang="sv-SE" sz="2800" dirty="0"/>
              <a:t> </a:t>
            </a:r>
            <a:r>
              <a:rPr lang="en-GB" altLang="sv-SE" sz="2800" dirty="0" err="1"/>
              <a:t>och</a:t>
            </a:r>
            <a:r>
              <a:rPr lang="en-GB" altLang="sv-SE" sz="2800" dirty="0"/>
              <a:t> </a:t>
            </a:r>
            <a:r>
              <a:rPr lang="en-GB" altLang="sv-SE" sz="2800" dirty="0" err="1"/>
              <a:t>analysera</a:t>
            </a:r>
            <a:r>
              <a:rPr lang="en-GB" altLang="sv-SE" sz="2800" dirty="0"/>
              <a:t> </a:t>
            </a:r>
            <a:r>
              <a:rPr lang="en-GB" altLang="sv-SE" sz="2800" dirty="0" err="1"/>
              <a:t>sina</a:t>
            </a:r>
            <a:r>
              <a:rPr lang="en-GB" altLang="sv-SE" sz="2800" dirty="0"/>
              <a:t> </a:t>
            </a:r>
            <a:r>
              <a:rPr lang="en-GB" altLang="sv-SE" sz="2800" dirty="0" err="1"/>
              <a:t>egenskaper</a:t>
            </a:r>
            <a:r>
              <a:rPr lang="en-GB" altLang="sv-SE" sz="2800" dirty="0"/>
              <a:t> </a:t>
            </a:r>
            <a:r>
              <a:rPr lang="en-GB" altLang="sv-SE" sz="2800" dirty="0" err="1"/>
              <a:t>och</a:t>
            </a:r>
            <a:r>
              <a:rPr lang="en-GB" altLang="sv-SE" sz="2800" dirty="0"/>
              <a:t> </a:t>
            </a:r>
            <a:r>
              <a:rPr lang="en-GB" altLang="sv-SE" sz="2800" dirty="0" err="1"/>
              <a:t>behov</a:t>
            </a:r>
            <a:r>
              <a:rPr lang="en-GB" altLang="sv-SE" sz="2800" dirty="0"/>
              <a:t>.</a:t>
            </a:r>
          </a:p>
          <a:p>
            <a:pPr>
              <a:spcBef>
                <a:spcPct val="0"/>
              </a:spcBef>
              <a:buNone/>
            </a:pPr>
            <a:endParaRPr lang="en-GB" altLang="sv-SE" sz="2800" dirty="0">
              <a:solidFill>
                <a:schemeClr val="tx1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GB" altLang="sv-SE" sz="2800" dirty="0" err="1"/>
              <a:t>Följande</a:t>
            </a:r>
            <a:r>
              <a:rPr lang="en-GB" altLang="sv-SE" sz="2800" dirty="0"/>
              <a:t> </a:t>
            </a:r>
            <a:r>
              <a:rPr lang="en-GB" altLang="sv-SE" sz="2800" dirty="0" err="1"/>
              <a:t>övning</a:t>
            </a:r>
            <a:r>
              <a:rPr lang="en-GB" altLang="sv-SE" sz="2800" dirty="0"/>
              <a:t> </a:t>
            </a:r>
            <a:r>
              <a:rPr lang="en-GB" altLang="sv-SE" sz="2800" dirty="0" err="1"/>
              <a:t>handlar</a:t>
            </a:r>
            <a:r>
              <a:rPr lang="en-GB" altLang="sv-SE" sz="2800" dirty="0"/>
              <a:t> om ta </a:t>
            </a:r>
            <a:r>
              <a:rPr lang="en-GB" altLang="sv-SE" sz="2800" dirty="0" err="1"/>
              <a:t>reda</a:t>
            </a:r>
            <a:r>
              <a:rPr lang="en-GB" altLang="sv-SE" sz="2800" dirty="0"/>
              <a:t> </a:t>
            </a:r>
            <a:r>
              <a:rPr lang="en-GB" altLang="sv-SE" sz="2800" dirty="0" err="1"/>
              <a:t>på</a:t>
            </a:r>
            <a:r>
              <a:rPr lang="en-GB" altLang="sv-SE" sz="2800" dirty="0"/>
              <a:t> </a:t>
            </a:r>
            <a:r>
              <a:rPr lang="en-GB" altLang="sv-SE" sz="2800" dirty="0" err="1"/>
              <a:t>vart</a:t>
            </a:r>
            <a:r>
              <a:rPr lang="en-GB" altLang="sv-SE" sz="2800" dirty="0"/>
              <a:t> du </a:t>
            </a:r>
            <a:r>
              <a:rPr lang="en-GB" altLang="sv-SE" sz="2800" dirty="0" err="1"/>
              <a:t>är</a:t>
            </a:r>
            <a:r>
              <a:rPr lang="en-GB" altLang="sv-SE" sz="2800" dirty="0"/>
              <a:t> just nu</a:t>
            </a:r>
            <a:r>
              <a:rPr lang="en-GB" altLang="sv-SE" dirty="0"/>
              <a:t>,</a:t>
            </a:r>
            <a:r>
              <a:rPr lang="en-GB" altLang="sv-SE" sz="2800" dirty="0"/>
              <a:t> </a:t>
            </a:r>
            <a:r>
              <a:rPr lang="en-GB" altLang="sv-SE" sz="2800" dirty="0" err="1"/>
              <a:t>vad</a:t>
            </a:r>
            <a:r>
              <a:rPr lang="en-GB" altLang="sv-SE" dirty="0"/>
              <a:t> </a:t>
            </a:r>
            <a:r>
              <a:rPr lang="en-GB" altLang="sv-SE" dirty="0" err="1"/>
              <a:t>ditt</a:t>
            </a:r>
            <a:r>
              <a:rPr lang="en-GB" altLang="sv-SE" dirty="0"/>
              <a:t> </a:t>
            </a:r>
            <a:r>
              <a:rPr lang="en-GB" altLang="sv-SE" dirty="0" err="1"/>
              <a:t>mål</a:t>
            </a:r>
            <a:r>
              <a:rPr lang="en-GB" altLang="sv-SE" dirty="0"/>
              <a:t> för ML </a:t>
            </a:r>
            <a:r>
              <a:rPr lang="en-GB" altLang="sv-SE" dirty="0" err="1"/>
              <a:t>är</a:t>
            </a:r>
            <a:r>
              <a:rPr lang="en-GB" altLang="sv-SE" dirty="0"/>
              <a:t> </a:t>
            </a:r>
            <a:r>
              <a:rPr lang="en-GB" altLang="sv-SE" dirty="0" err="1"/>
              <a:t>samt</a:t>
            </a:r>
            <a:r>
              <a:rPr lang="en-GB" altLang="sv-SE" dirty="0"/>
              <a:t> </a:t>
            </a:r>
            <a:r>
              <a:rPr lang="en-GB" altLang="sv-SE" dirty="0" err="1"/>
              <a:t>vad</a:t>
            </a:r>
            <a:r>
              <a:rPr lang="en-GB" altLang="sv-SE" dirty="0"/>
              <a:t> du </a:t>
            </a:r>
            <a:r>
              <a:rPr lang="en-GB" altLang="sv-SE" dirty="0" err="1"/>
              <a:t>och</a:t>
            </a:r>
            <a:r>
              <a:rPr lang="en-GB" altLang="sv-SE" dirty="0"/>
              <a:t> </a:t>
            </a:r>
            <a:r>
              <a:rPr lang="en-GB" altLang="sv-SE" dirty="0" err="1"/>
              <a:t>gruppen</a:t>
            </a:r>
            <a:r>
              <a:rPr lang="en-GB" altLang="sv-SE" sz="2800" dirty="0"/>
              <a:t> </a:t>
            </a:r>
            <a:r>
              <a:rPr lang="en-GB" altLang="sv-SE" sz="2800" dirty="0" err="1"/>
              <a:t>behöver</a:t>
            </a:r>
            <a:r>
              <a:rPr lang="en-GB" altLang="sv-SE" sz="2800" dirty="0"/>
              <a:t> för </a:t>
            </a:r>
            <a:r>
              <a:rPr lang="en-GB" altLang="sv-SE" sz="2800" dirty="0" err="1"/>
              <a:t>att</a:t>
            </a:r>
            <a:r>
              <a:rPr lang="en-GB" altLang="sv-SE" sz="2800" dirty="0"/>
              <a:t> </a:t>
            </a:r>
            <a:r>
              <a:rPr lang="en-GB" altLang="sv-SE" sz="2800" dirty="0" err="1"/>
              <a:t>känna</a:t>
            </a:r>
            <a:r>
              <a:rPr lang="en-GB" altLang="sv-SE" sz="2800" dirty="0"/>
              <a:t> </a:t>
            </a:r>
            <a:r>
              <a:rPr lang="en-GB" altLang="sv-SE" sz="2800" dirty="0" err="1"/>
              <a:t>trygghet</a:t>
            </a:r>
            <a:r>
              <a:rPr lang="en-GB" altLang="sv-SE" dirty="0"/>
              <a:t>.</a:t>
            </a:r>
          </a:p>
          <a:p>
            <a:pPr marL="0" indent="0">
              <a:spcBef>
                <a:spcPct val="0"/>
              </a:spcBef>
              <a:buNone/>
            </a:pPr>
            <a:endParaRPr lang="en-GB" dirty="0"/>
          </a:p>
          <a:p>
            <a:pPr marL="0" indent="0">
              <a:spcBef>
                <a:spcPct val="0"/>
              </a:spcBef>
              <a:buNone/>
            </a:pPr>
            <a:r>
              <a:rPr lang="sv-SE" dirty="0">
                <a:ea typeface="Calibri" panose="020F0502020204030204" pitchFamily="34" charset="0"/>
                <a:cs typeface="Times New Roman" panose="02020603050405020304" pitchFamily="18" charset="0"/>
              </a:rPr>
              <a:t>Vi vill att du funderar över och förbereder följande frågor </a:t>
            </a:r>
            <a:r>
              <a:rPr lang="sv-S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inför första träffen.</a:t>
            </a:r>
          </a:p>
          <a:p>
            <a:pPr marL="0" indent="0">
              <a:spcBef>
                <a:spcPct val="0"/>
              </a:spcBef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6358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AD74D0-8524-232D-1E17-DB2EBB0BD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/>
              <a:t>Vart är jag just nu?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2013DA7-72D6-17CE-AEE0-CB11D2047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sv-SE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Just nu är jag här </a:t>
            </a:r>
            <a:r>
              <a:rPr lang="sv-SE" sz="2000" dirty="0"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sv-SE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livet:</a:t>
            </a:r>
            <a:br>
              <a:rPr lang="sv-SE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2000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</a:p>
          <a:p>
            <a:pPr>
              <a:lnSpc>
                <a:spcPct val="90000"/>
              </a:lnSpc>
              <a:defRPr/>
            </a:pPr>
            <a:r>
              <a:rPr lang="sv-SE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Mitt mål med mitt deltagande i ML är (just nu):</a:t>
            </a:r>
            <a:br>
              <a:rPr lang="sv-SE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2000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414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43EE81-F9BA-640C-9906-651EBF186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/>
              <a:t>Vad behöver jag?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5ECE6A-2017-F623-B818-3BCE840C7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97992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v-SE" sz="2000" dirty="0">
                <a:ea typeface="Calibri" panose="020F0502020204030204" pitchFamily="34" charset="0"/>
                <a:cs typeface="Calibri" panose="020F0502020204030204" pitchFamily="34" charset="0"/>
              </a:rPr>
              <a:t>Mina</a:t>
            </a:r>
            <a:r>
              <a:rPr lang="sv-SE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behov just nu för att kunna kliva in i och delta i SSL-gruppen är:</a:t>
            </a:r>
            <a:b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altLang="sv-SE" sz="2000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r>
              <a:rPr lang="sv-SE" sz="2000" dirty="0"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sv-SE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ina behov just nu för att kunna kliva in i och delta i programmet (stora gruppen) är:</a:t>
            </a:r>
            <a:b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altLang="sv-SE" sz="2000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30425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43EE81-F9BA-640C-9906-651EBF186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/>
              <a:t>Vad behöver jag?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D5ECE6A-2017-F623-B818-3BCE840C7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97992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sv-S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Detta kommer jag bidra med i vår SSL-grupp: </a:t>
            </a:r>
            <a:br>
              <a:rPr lang="sv-S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altLang="sv-SE" sz="1800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r>
              <a:rPr lang="sv-SE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Detta kommer jag bidra med i stora gruppen:</a:t>
            </a:r>
            <a:br>
              <a:rPr lang="sv-S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altLang="sv-SE" sz="1800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r>
              <a:rPr lang="sv-SE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Vilka spelregler vill jag att vi ska ha för att utveckla ett tryggt samtalsklimat i min SSL-grupp?</a:t>
            </a:r>
            <a:br>
              <a:rPr lang="sv-SE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altLang="sv-SE" sz="1800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9690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W:\Morgondagens Ledare\loga.jpg">
            <a:extLst>
              <a:ext uri="{FF2B5EF4-FFF2-40B4-BE49-F238E27FC236}">
                <a16:creationId xmlns:a16="http://schemas.microsoft.com/office/drawing/2014/main" id="{C831C4C3-8522-2C59-7C02-87DA9DF33368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544" y="2092693"/>
            <a:ext cx="5018912" cy="24041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739041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FB684D017EB44F8675DFBFFB7F0728" ma:contentTypeVersion="12" ma:contentTypeDescription="Skapa ett nytt dokument." ma:contentTypeScope="" ma:versionID="342cce8a87a4124b27156e2a9215f41f">
  <xsd:schema xmlns:xsd="http://www.w3.org/2001/XMLSchema" xmlns:xs="http://www.w3.org/2001/XMLSchema" xmlns:p="http://schemas.microsoft.com/office/2006/metadata/properties" xmlns:ns2="0e5f152c-d47e-41ec-9245-a24e07eab612" xmlns:ns3="7b0f57d2-3873-4a32-aac1-31020b8da4eb" targetNamespace="http://schemas.microsoft.com/office/2006/metadata/properties" ma:root="true" ma:fieldsID="60bc9322b72ac5cecedf864d55da046d" ns2:_="" ns3:_="">
    <xsd:import namespace="0e5f152c-d47e-41ec-9245-a24e07eab612"/>
    <xsd:import namespace="7b0f57d2-3873-4a32-aac1-31020b8da4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5f152c-d47e-41ec-9245-a24e07eab6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0f57d2-3873-4a32-aac1-31020b8da4e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EDA34B-0CF3-4C16-B0CB-EE0044C145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757366-C2FF-4CF9-8432-FCA81D281AB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B447FA0-2742-4129-82F3-B0A4B22D78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5f152c-d47e-41ec-9245-a24e07eab612"/>
    <ds:schemaRef ds:uri="7b0f57d2-3873-4a32-aac1-31020b8da4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AccentBox</Template>
  <TotalTime>27</TotalTime>
  <Words>187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AccentBoxVTI</vt:lpstr>
      <vt:lpstr>Morgondagens Ledare</vt:lpstr>
      <vt:lpstr>Right now line</vt:lpstr>
      <vt:lpstr>Vart är jag just nu?</vt:lpstr>
      <vt:lpstr>Vad behöver jag?</vt:lpstr>
      <vt:lpstr>Vad behöver jag?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Morgondagens Ledare</dc:title>
  <dc:creator>Eberhardsson Nagy Helena RK HR</dc:creator>
  <cp:lastModifiedBy>Eberhardsson Nagy Helena RK HR</cp:lastModifiedBy>
  <cp:revision>8</cp:revision>
  <dcterms:created xsi:type="dcterms:W3CDTF">2022-11-02T09:38:20Z</dcterms:created>
  <dcterms:modified xsi:type="dcterms:W3CDTF">2023-01-19T07:29:37Z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0x0101002DFB684D017EB44F8675DFBFFB7F0728</vt:lpwstr>
  </property>
</Properties>
</file>